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247206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F9E7A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428750"/>
            <a:ext cx="800100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300" spc="0" u="none" cap="none">
                <a:solidFill>
                  <a:srgbClr val="1F9E7A">
                    <a:alpha val="100000"/>
                  </a:srgbClr>
                </a:solidFill>
                <a:latin typeface="Calibri"/>
              </a:rPr>
              <a:t><![CDATA[БЕТТИНГ КОМПАС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4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Отзывы о Melbet: репутация и опыт игроков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566860">
                    <a:alpha val="100000"/>
                  </a:srgbClr>
                </a:solidFill>
                <a:latin typeface="Calibri"/>
              </a:rPr>
              <a:t><![CDATA[Глеб Тарасенко, обозреватель букмекеров · 22.04.202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F9E7A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1F9E7A">
                    <a:alpha val="100000"/>
                  </a:srgbClr>
                </a:solidFill>
                <a:latin typeface="Calibri"/>
              </a:rPr>
              <a:t><![CDATA[Общая репутация Melbet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Узнаваемость — бренд широко представлен и активно сравнивается игроками с другими букмекерами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Разброс оценок — на агрегаторах отзывы полярные, а средние баллы легко искажаются накруткой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Контекст блокировки — часть жалоб порождена не оператором, а доступом через зеркала и риском нарваться на фейк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Международный статус — Melbet не входит в ЕЦУПИС и не относится к легальным РФ-букмекерам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Репутация Melbet смешанная и контекстная; вместо усреднённых рейтингов опирайтесь на повторяющиеся темы отзывов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F9E7A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1F9E7A">
                    <a:alpha val="100000"/>
                  </a:srgbClr>
                </a:solidFill>
                <a:latin typeface="Calibri"/>
              </a:rPr>
              <a:t><![CDATA[Что хвалят игроки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Линия и роспись — много событий и рынков, включая нишевые лиги и киберспорт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Коэффициенты — игроки называют их конкурентными по сравнению с рядом других букмекеров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Приложение — мобильный клиент для Android и iOS хвалят за функциональность и скорость работы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Разнообразие продуктов — спорт, live, казино, слоты и краш-игры вроде Aviator в одном кабинете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Бонусная программа — наличие приветственного пакета и регулярных акций считают плюсом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Игроки хвалят широкую линию, конкурентные коэффициенты, удобное приложение и разнообразие продуктов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F9E7A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1F9E7A">
                    <a:alpha val="100000"/>
                  </a:srgbClr>
                </a:solidFill>
                <a:latin typeface="Calibri"/>
              </a:rPr>
              <a:t><![CDATA[На что чаще жалуются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Верификация — жалобы на затянутую проверку документов перед крупным выводом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Лимиты — урезание максимальных ставок игрокам, которые регулярно выигрывают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Споры по бонусам — аннулирование бонуса или выигрыша из-за нарушения условий отыгрыша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Доступ — недоступность домена, путаница с зеркалами и риск попасть на фейковый сайт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Поддержка по сложным кейсам — шаблонные ответы и долгое рассмотрение спорных вопросов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Чаще жалуются на верификацию, урезание лимитов, споры по бонусам и сложности доступа из-за блокировки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F9E7A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1F9E7A">
                    <a:alpha val="100000"/>
                  </a:srgbClr>
                </a:solidFill>
                <a:latin typeface="Calibri"/>
              </a:rPr>
              <a:t><![CDATA[Как отличить честный отзыв от заказного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Конкретика — честный отзыв описывает реальный кейс: что делал игрок, какая сумма, чем закончилось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Сбалансированность — живой опыт обычно содержит и плюсы, и минусы, а не только восторг или только ругань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Тон — шаблонные эпитеты без деталей и излишняя эмоциональность — признак заказного текста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Призывы и ссылки — навязчивое «регистрируйся по ссылке» выдаёт рекламу, а не отзыв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Поведение автора — серия одинаковых хвалебных комментариев с одного профиля выглядит подозрительно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Честный отзыв конкретен и сбалансирован; заказной — шаблонен, эмоционален без деталей или навязчиво хвалебен со ссылками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F9E7A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1F9E7A">
                    <a:alpha val="100000"/>
                  </a:srgbClr>
                </a:solidFill>
                <a:latin typeface="Calibri"/>
              </a:rPr>
              <a:t><![CDATA[Наш вывод по репутации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Кому подойдёт: игрокам, ценящим широкую линию и удобное приложение и готовым внимательно читать условия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Что учитывать: бренд заблокирован в России и доступен только через зеркало, приложение или VPN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Чего избегать: фейковых клонов сайта — именно с ними связана значительная часть «обмана»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Как снизить риски: заранее пройти верификацию и не нарушать условия бонусов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Melbet — рабочий букмекер с сильной линией и типичными для отрасли рисками; впечатление зависит от внимательности игрока и опыта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F9E7A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524000"/>
            <a:ext cx="8001000" cy="2857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0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Полная версия статьи: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1F9E7A">
                    <a:alpha val="100000"/>
                  </a:srgbClr>
                </a:solidFill>
                <a:latin typeface="Calibri"/>
              </a:rPr>
              <a:t><![CDATA[https://mbetru.com/otzyvy-igrokov-melbet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566860">
                    <a:alpha val="100000"/>
                  </a:srgbClr>
                </a:solidFill>
                <a:latin typeface="Calibri"/>
              </a:rPr>
              <a:t><![CDATA[Независимый информационный обзор Melbet (Мелбет). Это не сайт оператора и не букмекер: материалы носят справочный характер. Ставки связаны с риском. 18+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7">
  <a:themeElements>
    <a:clrScheme name="Theme6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Глеб Тарасенко, обозреватель букмекеров</dc:creator>
  <cp:lastModifiedBy>Unknown Creator</cp:lastModifiedBy>
  <dcterms:created xsi:type="dcterms:W3CDTF">2026-07-07T20:23:11Z</dcterms:created>
  <dcterms:modified xsi:type="dcterms:W3CDTF">2026-07-07T20:23:11Z</dcterms:modified>
  <dc:title>Melbet отзывы 2026: что пишут игроки о Мелбет</dc:title>
  <dc:description>Реальные отзывы о Melbet (Мелбет) 2026: выплаты, поддержка, приложение и бонусы. Разбираем частые жалобы и сильные стороны букмекера объективно и без накруток.</dc:description>
  <dc:subject>Отзывы о Melbet: репутация и опыт игроков</dc:subject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