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20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БЕТТИНГ КОМПАС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Обзор букмекера Melbet (Мелбет): ставки, бонусы и доступ в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860">
                    <a:alpha val="100000"/>
                  </a:srgbClr>
                </a:solidFill>
                <a:latin typeface="Calibri"/>
              </a:rPr>
              <a:t><![CDATA[Глеб Тарасенко, обозреватель букмекеров · 31.03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Что такое Melbet и его место на рынк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Год запуска: примерно 2012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Лицензия: международная, Кюрасао (Curacao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Статус в РФ: домен заблокирован Роскомнадзором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Аудитория: международная, с большой русскоязычной долей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elbet — международная контора по лицензии Кюрасао, в России официально не работает и заблокирована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Главное о Melbet в цифрах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Запуск: ~2012 год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Лицензия: Кюрасао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Валюта для РФ-рынка: отображается в ₽ на стороне оператора; полный список валют уточняется на официальном сайте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родукты: спорт, live, киберспорт, казино, слоты, live-казино, краш-игры (Aviator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латформы: сайт (десктоп и мобильный), приложение Android (APK), приложение iO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Доступ в РФ: рабочее зеркало, приложение или VPN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Линия, коэффициенты и продукт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Спорт: футбол, теннис, баскетбол, хоккей и многие другие дисциплины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Live: ставки по ходу матча с динамической линией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Киберспорт: отдельный раздел по основным дисциплинам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Казино: слоты, live-казино, настольные игры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Краш-игры: Aviator и аналог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Линия широкая и многопрофильная; реальную ценность кэфов проверяйте сравнением на конкретных событиях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Бонусы и условия для игроков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риветственный бонус: на первый депозит, размер — диапазоном, уточняется на официальном сайте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Фрибеты: бесплатные ставки по условиям акци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ромокод: вводится при регистрации, влияет на стартовый бонус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Отыгрыш: вейджер и сроки — ключевой параметр выгоды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Ценность бонуса определяет вейджер, а не размер; реальные условия — только на официальном сайте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Плюсы, минусы и итоговая оценк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люсы: широкая линия, много продуктов в одном кабинете, приложения для Android и iOS, бонусы для новичков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Минусы: блокировка в РФ и доступ через зеркало/VPN, не входит в ЕЦУПИС, волатильные условия выплат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Кому подойдёт: игрокам с опытом, которым важен выбор рынков и мультипродуктовость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Кому не подойдёт: тем, кому нужен легальный РФ-статус и максимально простой доступ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Сильна охватом и продуктами, слаба легальным РФ-статусом — взвешивайте под свои приоритеты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https://mbetru.com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860">
                    <a:alpha val="100000"/>
                  </a:srgbClr>
                </a:solidFill>
                <a:latin typeface="Calibri"/>
              </a:rPr>
              <a:t><![CDATA[Независимый информационный обзор Melbet (Мелбет). Это не сайт оператора и не букмекер: материалы носят справочный характер. Ставки связаны с риском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Глеб Тарасенко, обозреватель букмекеров</dc:creator>
  <cp:lastModifiedBy>Unknown Creator</cp:lastModifiedBy>
  <dcterms:created xsi:type="dcterms:W3CDTF">2026-07-07T20:23:10Z</dcterms:created>
  <dcterms:modified xsi:type="dcterms:W3CDTF">2026-07-07T20:23:10Z</dcterms:modified>
  <dc:title>Melbet обзор 2026: букмекер Мелбет, зеркало и бонусы</dc:title>
  <dc:description>Полный обзор букмекера Melbet (Мелбет): линия, коэффициенты, бонусы, приложение и рабочее зеркало. Честные плюсы и минусы букмекера в 2026 году.</dc:description>
  <dc:subject>Обзор букмекера Melbet (Мелбет): ставки, бонусы и доступ в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