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БЕТТИНГ КОМПАС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Полная и мобильная версия сайта Mel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860">
                    <a:alpha val="100000"/>
                  </a:srgbClr>
                </a:solidFill>
                <a:latin typeface="Calibri"/>
              </a:rPr>
              <a:t><![CDATA[Глеб Тарасенко, обозреватель букмекеров · 26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Десктопная (полная) версия сайт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олная линия: вся роспись и рынки на одном экран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Удобный купон: проще собирать экспрессы и систем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История и статистика: комфортнее анализировать на большом диспле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Доступ: через основной сайт с VPN или через зеркало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олная версия — для глубокого анализа на большом экране; в дороге она менее практична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Мобильная версия в браузер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Без установки: работает сразу в браузере телефон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Лёгкая загрузка: экономит трафик и память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Быстрый вход: удобна как запасной канал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Доступ: через зеркало или VPN при блокировк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Мобильный сайт хорош для быстрого входа без установки, но зависит от адреса зеркала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Сайт против прилож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айт удобнее для анализа и не требует установки, приложение — стабильнее в условиях блокировки и даёт уведомления. Ниже сравнение трёх вариантов в одной таблиц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Десктоп — для анализа, приложение — для стабильного доступа и ставок на ходу, мобильный сайт — для быстрого входа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Переключение и доступ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Единый аккаунт: один логин для всех версий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Десктоп/мобильный сайт: через зеркало или VP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иложение: стабильный вход без поиска адрес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инхронизация: баланс и ставки видны везде одинаково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Все версии ведут в один аккаунт; переключайтесь свободно, выбирая способ обхода блокировк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Безопасность в разных версиях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иложение: ставьте только из официального источника бренд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Веб-версии: входите по ссылке из проверенного канал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Везде: уникальный пароль и двухфакторная аутентификация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Общие устройства: не сохраняйте пароль и выходите из аккаунт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латежи: не вводите данные карты вне привычного кабинет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иложение из официального источника чуть безопаснее веб-версий; везде нужны уникальный пароль и 2F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https://mbetru.com/mobilnaya-i-polnaya-versiya-mel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860">
                    <a:alpha val="100000"/>
                  </a:srgbClr>
                </a:solidFill>
                <a:latin typeface="Calibri"/>
              </a:rPr>
              <a:t><![CDATA[Независимый информационный обзор Melbet (Мелбет). Это не сайт оператора и не букмекер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Глеб Тарасенко, обозреватель букмекеров</dc:creator>
  <cp:lastModifiedBy>Unknown Creator</cp:lastModifiedBy>
  <dcterms:created xsi:type="dcterms:W3CDTF">2026-07-07T20:23:10Z</dcterms:created>
  <dcterms:modified xsi:type="dcterms:W3CDTF">2026-07-07T20:23:10Z</dcterms:modified>
  <dc:title>Melbet мобильная и полная версия сайта Мелбет 2026</dc:title>
  <dc:description>Чем отличаются полная и мобильная версии сайта Melbet (Мелбет): функции, скорость, удобство и когда лучше использовать приложение или зеркало в 2026 году.</dc:description>
  <dc:subject>Полная и мобильная версия сайта Melbet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