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20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БЕТТИНГ КОМПАС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Melbet против других букмекеров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860">
                    <a:alpha val="100000"/>
                  </a:srgbClr>
                </a:solidFill>
                <a:latin typeface="Calibri"/>
              </a:rPr>
              <a:t><![CDATA[Глеб Тарасенко, обозреватель букмекеров · 11.05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Критерии сравнения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Коэффициенты и линия — маржа, ширина росписи и глубина liv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Бонусы и акции — приветственный пакет, регулярные промо и реалистичность условий отыгрыш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Удобство и приложение — качество мобильного клиента и интерфейс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Доступ и легальность — статус в России, способ входа, наличие лицензии ЕЦУПИ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Выплаты — набор способов и общая практика по срокам и верификац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Сравнивать стоит по коэффициентам, бонусам, удобству, доступу и выплатам — качественно, без волатильных цифр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Melbet по коэффициентам и лин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Ширина линии — много событий и рынков, включая менее популярные лиг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Киберспорт — заметная роспись, что ценят профильные игро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Live — широкий охват матчей в реальном времен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Маржа — оценивается как конкурентная, но варьируется по видам спор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о ширине линии, киберспорту и конкурентной марже Melbet выглядит сильным относительно конкурентов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Melbet по бонусам и акциям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риветственный пакет — есть у Melbet и у большинства конкурентов; размеры волатильны и уточняются на сайта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Регулярные акции — промо к событиям, кэшбэк, бонусы казино — стандартный набор отрасл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Условия отыгрыша — ключевой пункт сравнения: вейджер, сроки, минимальные коэффициент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розрачность — насколько понятно изложены правила и нет ли скрытых ограничений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Бонусы Melbet сопоставимы с конкурентами; сравнивать нужно условия отыгрыша, а не рекламный размер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Melbet по удобству и доступу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риложение — мобильные клиенты для Android и iOS получают положительные отзыв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Интерфейс — функциональный, с быстрым доступом к линии и liv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Доступ — домен заблокирован в России, вход идёт через зеркало, приложение или VP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Риск фейков — поиск зеркала повышает шанс наткнуться на поддельный сай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Приложение Melbet удобно, но по доступу бренд уступает легальным РФ-БК из-за блокировки и необходимости зеркал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Итоговое сравнение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elbet — игрокам, ценящим ширину линии, киберспорт и приложение и готовым к доступу через зеркало или VP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Легальные РФ-БК — тем, для кого важнее простота входа, предсказуемость и официальный статус через ЕЦУПИ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•  Melbet выигрывает линией и приложением, легальные РФ-БК — доступом и статусом; выбор зависит от приоритетов игрока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F9E7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01B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F9E7A">
                    <a:alpha val="100000"/>
                  </a:srgbClr>
                </a:solidFill>
                <a:latin typeface="Calibri"/>
              </a:rPr>
              <a:t><![CDATA[https://mbetru.com/melbet-protiv-konkurentov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860">
                    <a:alpha val="100000"/>
                  </a:srgbClr>
                </a:solidFill>
                <a:latin typeface="Calibri"/>
              </a:rPr>
              <a:t><![CDATA[Независимый информационный обзор Melbet (Мелбет). Это не сайт оператора и не букмекер: материалы носят справочный характер. Ставки связаны с риском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Глеб Тарасенко, обозреватель букмекеров</dc:creator>
  <cp:lastModifiedBy>Unknown Creator</cp:lastModifiedBy>
  <dcterms:created xsi:type="dcterms:W3CDTF">2026-07-07T20:23:10Z</dcterms:created>
  <dcterms:modified xsi:type="dcterms:W3CDTF">2026-07-07T20:23:10Z</dcterms:modified>
  <dc:title>Melbet или конкуренты 2026: сравнение букмекеров</dc:title>
  <dc:description>Сравнение Melbet (Мелбет) с другими букмекерами 2026: коэффициенты, бонусы, линия, приложение и доступ. Кому какой букмекер подойдёт лучше и почему именно.</dc:description>
  <dc:subject>Melbet против других букмекеров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