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20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БЕТТИНГ КОМПАС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Приложение Melbet для iPhone и iPa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860">
                    <a:alpha val="100000"/>
                  </a:srgbClr>
                </a:solidFill>
                <a:latin typeface="Calibri"/>
              </a:rPr>
              <a:t><![CDATA[Глеб Тарасенко, обозреватель букмекеров · 01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Установка Melbet на 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Откройте App Store и попробуйте найти приложение по названию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Если его нет — зайдите в настройки Apple I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Смените страну/регион на ту, где приложение доступно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Вернитесь в App Store, найдите и установите приложени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Запустите его и войдите своим логином и пароле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iOS-приложение ставится из App Store; при отсутствии в регионе помогает смена страны Apple 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Требования и совместимость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Устройства: iPhone и iPa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ОС: актуальная версия iOS (точный минимум уточняется на официальном сайте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амять: небольшой объём под установку и кэш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Интернет: стабильное соединение для live-ставок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Нужны iPhone или iPad с актуальной iOS; на устаревших версиях возможны ограничения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Возможности iOS-прилож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Ставки: предматч и live по широкой лини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Игры: киберспорт, слоты, live-казино, краш-игр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латежи: пополнение и вывод из кабинет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Биометрия: вход по Face ID или Touch I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Уведомления: о событиях и статусе ставок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Функционал тот же, что на Android, плюс вход по Face ID/Touch ID; отличается в основном способ установки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Проблемы и решения на 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«Недоступно в регионе»: смените страну в настройках Apple I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Не находит приложение: проверьте регион и точное названи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Не устанавливается: обновите iOS до актуальной верси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Не открывает сайт внутри: проверьте интернет или включите VP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Не хочется менять регион: используйте мобильную версию сайта через VP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облема «недоступно в регионе» решается сменой страны Apple ID или доступом к сайту через VP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Обновление iOS-прилож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Откройте App Store и перейдите в раздел обновлений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Найдите приложение и нажмите «Обновить», если есть новая версия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Если приложение пропало из региона — проверьте регион Apple I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и необходимости временно смените страну, чтобы получить обновлени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iOS-приложение обновляется через App Store; при пропаже из региона помогает временная смена страны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https://mbetru.com/melbet-na-iphone-io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860">
                    <a:alpha val="100000"/>
                  </a:srgbClr>
                </a:solidFill>
                <a:latin typeface="Calibri"/>
              </a:rPr>
              <a:t><![CDATA[Независимый информационный обзор Melbet (Мелбет). Это не сайт оператора и не букмекер: материалы носят справочный характе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Глеб Тарасенко, обозреватель букмекеров</dc:creator>
  <cp:lastModifiedBy>Unknown Creator</cp:lastModifiedBy>
  <dcterms:created xsi:type="dcterms:W3CDTF">2026-07-07T20:23:12Z</dcterms:created>
  <dcterms:modified xsi:type="dcterms:W3CDTF">2026-07-07T20:23:12Z</dcterms:modified>
  <dc:title>Melbet на iPhone 2026: скачать приложение iOS Мелбет</dc:title>
  <dc:description>Приложение Melbet (Мелбет) для iOS: как установить на iPhone и iPad, требования, функции и отличия от Android. Решение проблем установки и доступа в 2026 году.</dc:description>
  <dc:subject>Приложение Melbet для iPhone и iPad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