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elbet и 1xBet: связь брендов и различ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1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Откуда сходство бренд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хожий интерфейс — расположение разделов, оформление линии и live ощущаются знакомо при перехо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лизкий набор продуктов — спорт, киберспорт, казино, слоты и краш-игры представлены у обои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хожие приложения — мобильные клиенты по структуре напоминают друг дру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фициально связи не раскрыты — единый владелец не подтверждён, поэтому утверждать о нём некоррект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lbet и 1xBet схожи по платформе и интерфейсу, но единый владелец официально не подтверждён — это сходство, не утверждени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Линия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Ширина росписи — у обоих много событий, включая нишевые лиг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иберспорт — развит у обоих брендов и ценится профильными игрок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 — широкий охват матчей в реальном времени с обеих стор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азличия в деталях — конкретные коэффициенты и маржа по отдельным событиям расходя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ния у обоих широкая и похожая, но конкретные коэффициенты по событиям различаются — их стоит сверять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онусы и ак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ветственный пакет — есть у обоих; размеры волатильны и уточняются на сай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егулярные акции — промо к событиям, кэшбэк, бонусы казино присутствуют с обеих стор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омокоды — у брендов свои, перепутать их при активации нельз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словия отыгрыша — вейджер и сроки различаются и требуют отдельной провер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труктура бонусов похожа, но размеры, промокоды и условия отыгрыша у брендов свои и меняютс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Доступ 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локировка — оба бренда недоступны напрямую и работают по международной лиценз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Зеркала — нужны обоим; поиск ссылки повышает риск наткнуться на фей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я — структурно похожи, но это разные программы с разными источниками загруз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езопасность — для обоих критично скачивать клиент только из официального источни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ба заблокированы в России и работают через зеркало/VPN; приложения похожи, но это разные программы — не перепутайте источник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Что выбрать игрок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вычный интерфейс — если аккаунт уже есть у одного из брендов, удобнее остаться на нё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йствующие бонусы — сравните актуальные акции и условия отыгрыша на сайтах обоих операто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эффициент на событие — проверьте цену по конкретному матчу, она у брендов различа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ренды близки; выбор решают привычный интерфейс, текущие бонусы и коэффициент по нужному событи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melbet-i-1xbet-otlich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2026-07-07T20:23:10Z</dcterms:created>
  <dcterms:modified xsi:type="dcterms:W3CDTF">2026-07-07T20:23:10Z</dcterms:modified>
  <dc:title>Melbet и 1xBet 2026: чем отличаются и что общего</dc:title>
  <dc:description>Melbet и 1xBet (Мелбет и 1хБет): связь брендов, в чём разница в линии, бонусах и доступе, и какой букмекер выбрать игроку в 2026 году. Объективное сравнение.</dc:description>
  <dc:subject>Melbet и 1xBet: связь брендов и различия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