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Казино Melbet: слоты, live-казино и краш-игры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23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Что предлагает казино Mel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лоты — крупнейшая категория, от классических до видеослотов с бонус-раунд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Настольные игры — рулетка, блэкджек, баккара, покер в автоматическом формат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-казино — игры с реальными дилерами и видеотрансляцие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раш-игры — Aviator и аналоги с растущим множителе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мо-режим — многие игры доступны без ставок на виртуальные фиш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азино Melbet агрегирует игры сторонних провайдеров — слоты, настолки, live и краш — с демо-режимом для многих из них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Слоты и популярные игр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лассические слоты — простые автоматы с тремя барабанами и базовыми символ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идеослоты — сюжетные игры с фриспинами, множителями и бонус-раунд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жекпот-слоты — с накопительным призовым фондом, разыгрываемым случайн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мо-версии — запуск на виртуальные фишки для знакомства с механико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олатильность — высокая означает редкие, но крупные выплаты, низкая — частые мелки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лоты — крупнейшая категория с демо-режимом; RTP задаёт провайдер, но он не гарантирует выигрыш в конкретной сесси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Live-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улетка — европейская, американская и вариации с дополнительными ставк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лэкджек — классический формат против дилера, иногда с несколькими столам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аккара — ставки на «игрока», «банкира» или ничью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гровые шоу — развлекательные форматы с ведущим и колесом фортуны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Чат с дилером — общение в реальном времени во многих стола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-казино даёт рулетку, блэкджек и баккару с живыми дилерами, но преимущество заведения остаётся прежним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Краш-игры и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нцип — множитель растёт от 1.00x и обрывается в случайный момен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Цель — забрать выигрыш до обрыва множител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Автовывод — задайте множитель, при котором ставка заберётся автоматическ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войная ставка — две параллельные ставки с разной стратегией вывод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нтроль риска — забирайте на низких множителях чаще, на высоких — реже, но крупне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 Aviator множитель растёт и обрывается случайно — забирайте вовремя, но «верной системы» не существует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Особенности игры в казин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RTP и преимущество казино — даже RTP 96 % означает, что в среднем заведение оставляет себе около 4 %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лучайность исхода — прошлые результаты не влияют на следующий спин или раунд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имиты на игру — задавайте бюджет и время до начала сесси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ез отыгрыша — попытки вернуть проигрыш ставками покрупнее ускоряют потер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емо для знакомства — изучайте механику слотов без денег, не путая её с реальной игрой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онусы казино — почти всегда с условиями отыгрыша (вейджером), читайте правила заранее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kazino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2026-07-07T20:23:11Z</dcterms:created>
  <dcterms:modified xsi:type="dcterms:W3CDTF">2026-07-07T20:23:11Z</dcterms:modified>
  <dc:title>Melbet казино 2026: слоты, live и Aviator на Мелбет</dc:title>
  <dc:description>Казино Melbet (Мелбет) 2026: слоты, live-казино, Aviator и настольные игры. Провайдеры, бонусы казино и особенности игры. Честно о RTP и рисках игры.</dc:description>
  <dc:subject>Казино Melbet: слоты, live-казино и краш-игры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